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5313D-1B0F-4990-8E78-1D7924C52DF7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BAA44B-E308-4058-A3C7-D8443A1C6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0967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6AB97-2C4D-4C49-AF44-147F5135DDDD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BAB1D-6B50-4117-B909-421CDCCE620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6AB97-2C4D-4C49-AF44-147F5135DDDD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BAB1D-6B50-4117-B909-421CDCCE62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6AB97-2C4D-4C49-AF44-147F5135DDDD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BAB1D-6B50-4117-B909-421CDCCE62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6AB97-2C4D-4C49-AF44-147F5135DDDD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BAB1D-6B50-4117-B909-421CDCCE62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6AB97-2C4D-4C49-AF44-147F5135DDDD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26BAB1D-6B50-4117-B909-421CDCCE620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6AB97-2C4D-4C49-AF44-147F5135DDDD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BAB1D-6B50-4117-B909-421CDCCE62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6AB97-2C4D-4C49-AF44-147F5135DDDD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BAB1D-6B50-4117-B909-421CDCCE62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6AB97-2C4D-4C49-AF44-147F5135DDDD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BAB1D-6B50-4117-B909-421CDCCE62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6AB97-2C4D-4C49-AF44-147F5135DDDD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BAB1D-6B50-4117-B909-421CDCCE62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6AB97-2C4D-4C49-AF44-147F5135DDDD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BAB1D-6B50-4117-B909-421CDCCE62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6AB97-2C4D-4C49-AF44-147F5135DDDD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BAB1D-6B50-4117-B909-421CDCCE62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456AB97-2C4D-4C49-AF44-147F5135DDDD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26BAB1D-6B50-4117-B909-421CDCCE6201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76200"/>
            <a:ext cx="7772400" cy="1470025"/>
          </a:xfrm>
        </p:spPr>
        <p:txBody>
          <a:bodyPr>
            <a:normAutofit/>
          </a:bodyPr>
          <a:lstStyle/>
          <a:p>
            <a:r>
              <a:rPr lang="en-US" sz="5400" dirty="0" smtClean="0">
                <a:latin typeface="Papyrus" panose="03070502060502030205" pitchFamily="66" charset="0"/>
              </a:rPr>
              <a:t>Venice, Italy</a:t>
            </a:r>
            <a:endParaRPr lang="en-US" sz="5400" dirty="0">
              <a:latin typeface="Papyrus" panose="03070502060502030205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600200"/>
            <a:ext cx="6400800" cy="1752600"/>
          </a:xfrm>
        </p:spPr>
        <p:txBody>
          <a:bodyPr>
            <a:normAutofit/>
          </a:bodyPr>
          <a:lstStyle/>
          <a:p>
            <a:r>
              <a:rPr lang="en-US" sz="2000" dirty="0" smtClean="0">
                <a:latin typeface="French Script MT" panose="03020402040607040605" pitchFamily="66" charset="0"/>
              </a:rPr>
              <a:t>By: Grace Ramsey</a:t>
            </a:r>
            <a:endParaRPr lang="en-US" sz="2000" dirty="0">
              <a:latin typeface="French Script MT" panose="03020402040607040605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1" y="2133601"/>
            <a:ext cx="46482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80946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to Venice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95400"/>
            <a:ext cx="8534400" cy="54864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1) The cost of plane tickets to get to Venice is $1047 and the date of departure is June 4. </a:t>
            </a:r>
          </a:p>
          <a:p>
            <a:r>
              <a:rPr lang="en-US" sz="2000" dirty="0" smtClean="0"/>
              <a:t>2) In order to live in Venice, you would need MMR, DPT, Varicella, Polio, Hepatitis A, and flu shots.</a:t>
            </a:r>
          </a:p>
          <a:p>
            <a:r>
              <a:rPr lang="en-US" sz="2000" dirty="0" smtClean="0"/>
              <a:t>3) You would go to the Allison Park Post Office to get a passport and pay $135 with your application.</a:t>
            </a:r>
          </a:p>
          <a:p>
            <a:r>
              <a:rPr lang="en-US" sz="2000" dirty="0" smtClean="0"/>
              <a:t>4) $2,000 US dollars equals $1, 470.05 Euros.</a:t>
            </a:r>
            <a:endParaRPr lang="en-US" sz="20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4191000"/>
            <a:ext cx="4191000" cy="234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998837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3196"/>
            <a:ext cx="8229600" cy="1143000"/>
          </a:xfrm>
        </p:spPr>
        <p:txBody>
          <a:bodyPr/>
          <a:lstStyle/>
          <a:p>
            <a:r>
              <a:rPr lang="en-US" dirty="0" smtClean="0"/>
              <a:t>Living in Venice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937760"/>
          </a:xfrm>
        </p:spPr>
        <p:txBody>
          <a:bodyPr>
            <a:noAutofit/>
          </a:bodyPr>
          <a:lstStyle/>
          <a:p>
            <a:r>
              <a:rPr lang="en-US" sz="2000" dirty="0" smtClean="0"/>
              <a:t>The neighborhood I selected is in the San Polo district and the apartment has 1 bedroom. It costs $698 USD/month. I chose this neighborhood because it is cheaper than living in the City Center.</a:t>
            </a:r>
            <a:r>
              <a:rPr lang="en-US" sz="2000" dirty="0"/>
              <a:t> </a:t>
            </a:r>
            <a:r>
              <a:rPr lang="en-US" sz="2000" dirty="0" smtClean="0"/>
              <a:t>By </a:t>
            </a:r>
            <a:r>
              <a:rPr lang="en-US" sz="2000" dirty="0"/>
              <a:t>the Grand </a:t>
            </a:r>
            <a:r>
              <a:rPr lang="en-US" sz="2000" dirty="0" smtClean="0"/>
              <a:t>Canal are </a:t>
            </a:r>
            <a:r>
              <a:rPr lang="en-US" sz="2000" dirty="0"/>
              <a:t>the famous Rialto markets </a:t>
            </a:r>
            <a:r>
              <a:rPr lang="en-US" sz="2000" dirty="0" smtClean="0"/>
              <a:t>where you can buy food like fresh fruits and vegetables. </a:t>
            </a:r>
            <a:r>
              <a:rPr lang="en-US" sz="2000" dirty="0"/>
              <a:t>There is also </a:t>
            </a:r>
            <a:r>
              <a:rPr lang="en-US" sz="2000" dirty="0" smtClean="0"/>
              <a:t>open </a:t>
            </a:r>
            <a:r>
              <a:rPr lang="en-US" sz="2000" dirty="0"/>
              <a:t>space </a:t>
            </a:r>
            <a:r>
              <a:rPr lang="en-US" sz="2000" dirty="0" smtClean="0"/>
              <a:t>along </a:t>
            </a:r>
            <a:r>
              <a:rPr lang="en-US" sz="2000" dirty="0"/>
              <a:t>the Grand Canal, where you can sit at </a:t>
            </a:r>
            <a:r>
              <a:rPr lang="en-US" sz="2000" dirty="0" smtClean="0"/>
              <a:t>a </a:t>
            </a:r>
            <a:r>
              <a:rPr lang="en-US" sz="2000" dirty="0"/>
              <a:t>table among </a:t>
            </a:r>
            <a:r>
              <a:rPr lang="en-US" sz="2000" dirty="0" smtClean="0"/>
              <a:t>tourists</a:t>
            </a:r>
            <a:r>
              <a:rPr lang="en-US" sz="2000" dirty="0"/>
              <a:t>, students, and </a:t>
            </a:r>
            <a:r>
              <a:rPr lang="en-US" sz="2000" dirty="0" smtClean="0"/>
              <a:t>locals. I would have to walk or take buses or water taxis to get around.</a:t>
            </a:r>
            <a:endParaRPr lang="en-US" sz="2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191000"/>
            <a:ext cx="3429000" cy="2273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481325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Around Town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71600"/>
            <a:ext cx="8839200" cy="2590800"/>
          </a:xfrm>
        </p:spPr>
        <p:txBody>
          <a:bodyPr>
            <a:normAutofit lnSpcReduction="10000"/>
          </a:bodyPr>
          <a:lstStyle/>
          <a:p>
            <a:r>
              <a:rPr lang="en-US" sz="2000" dirty="0" smtClean="0"/>
              <a:t>To get around Venice, walking is very convenient but there are many other modes of transportation such as gondolas, water taxis, water buses, etc. You should not ride a bike in Venice because it is not allowed in the historic center so you would have to leave it outside of that area. I would get a monthly </a:t>
            </a:r>
            <a:r>
              <a:rPr lang="en-US" sz="2000" dirty="0"/>
              <a:t>pass (</a:t>
            </a:r>
            <a:r>
              <a:rPr lang="en-US" sz="2000" i="1" dirty="0" err="1"/>
              <a:t>abbonamento</a:t>
            </a:r>
            <a:r>
              <a:rPr lang="en-US" sz="2000" dirty="0"/>
              <a:t>) for €30 </a:t>
            </a:r>
            <a:r>
              <a:rPr lang="en-US" sz="2000" dirty="0" smtClean="0"/>
              <a:t>.  But first I would need to buy </a:t>
            </a:r>
            <a:r>
              <a:rPr lang="en-US" sz="2000" dirty="0"/>
              <a:t>a </a:t>
            </a:r>
            <a:r>
              <a:rPr lang="en-US" sz="2000" i="1" dirty="0" err="1"/>
              <a:t>tessera</a:t>
            </a:r>
            <a:r>
              <a:rPr lang="en-US" sz="2000" i="1" dirty="0"/>
              <a:t> IMOB</a:t>
            </a:r>
            <a:r>
              <a:rPr lang="en-US" sz="2000" dirty="0"/>
              <a:t>, a photographic ID card which costs a total of €</a:t>
            </a:r>
            <a:r>
              <a:rPr lang="en-US" sz="2000" dirty="0" smtClean="0"/>
              <a:t>40  </a:t>
            </a:r>
            <a:r>
              <a:rPr lang="en-US" sz="2000" dirty="0"/>
              <a:t>then upgrade to a '</a:t>
            </a:r>
            <a:r>
              <a:rPr lang="en-US" sz="2000" dirty="0" err="1"/>
              <a:t>Carta</a:t>
            </a:r>
            <a:r>
              <a:rPr lang="en-US" sz="2000" dirty="0"/>
              <a:t> </a:t>
            </a:r>
            <a:r>
              <a:rPr lang="en-US" sz="2000" dirty="0" err="1"/>
              <a:t>Venezia</a:t>
            </a:r>
            <a:r>
              <a:rPr lang="en-US" sz="2000" dirty="0"/>
              <a:t>'. </a:t>
            </a:r>
            <a:r>
              <a:rPr lang="en-US" sz="2000" dirty="0" smtClean="0"/>
              <a:t>After I have </a:t>
            </a:r>
            <a:r>
              <a:rPr lang="en-US" sz="2000" dirty="0"/>
              <a:t>one of these cards, </a:t>
            </a:r>
            <a:r>
              <a:rPr lang="en-US" sz="2000" dirty="0" smtClean="0"/>
              <a:t>I can </a:t>
            </a:r>
            <a:r>
              <a:rPr lang="en-US" sz="2000" dirty="0"/>
              <a:t>also use it to purchase single tickets at resident's rates - €11 for a carnet of 10 </a:t>
            </a:r>
            <a:r>
              <a:rPr lang="en-US" sz="2000" dirty="0" smtClean="0"/>
              <a:t>journeys</a:t>
            </a:r>
            <a:r>
              <a:rPr lang="en-US" sz="2000" dirty="0"/>
              <a:t>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4181476"/>
            <a:ext cx="4743448" cy="2371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94335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Playing There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are many good restaurants including  </a:t>
            </a:r>
            <a:r>
              <a:rPr lang="en-US" b="1" dirty="0" err="1"/>
              <a:t>Birraria</a:t>
            </a:r>
            <a:r>
              <a:rPr lang="en-US" b="1" dirty="0"/>
              <a:t> La </a:t>
            </a:r>
            <a:r>
              <a:rPr lang="en-US" b="1" dirty="0" smtClean="0"/>
              <a:t>Corte which serves pizza, salads, pasta and delicious desserts.  For entertainment , there are many opera-style concerts.  Also, there are many museums to visit and shopping around the Rialto bridge.</a:t>
            </a:r>
            <a:endParaRPr lang="en-US" b="1" dirty="0"/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799" y="4495800"/>
            <a:ext cx="4431489" cy="195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363373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184</TotalTime>
  <Words>376</Words>
  <Application>Microsoft Office PowerPoint</Application>
  <PresentationFormat>On-screen Show (4:3)</PresentationFormat>
  <Paragraphs>13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Apex</vt:lpstr>
      <vt:lpstr>Venice, Italy</vt:lpstr>
      <vt:lpstr>Getting to Venice</vt:lpstr>
      <vt:lpstr>Living in Venice</vt:lpstr>
      <vt:lpstr>Getting Around Town</vt:lpstr>
      <vt:lpstr>Playing There 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Venice</dc:title>
  <dc:creator>Amy</dc:creator>
  <cp:lastModifiedBy>Amy</cp:lastModifiedBy>
  <cp:revision>33</cp:revision>
  <dcterms:created xsi:type="dcterms:W3CDTF">2014-06-02T19:19:18Z</dcterms:created>
  <dcterms:modified xsi:type="dcterms:W3CDTF">2014-06-03T00:08:54Z</dcterms:modified>
</cp:coreProperties>
</file>